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34" r:id="rId2"/>
    <p:sldId id="435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9" autoAdjust="0"/>
    <p:restoredTop sz="94660"/>
  </p:normalViewPr>
  <p:slideViewPr>
    <p:cSldViewPr snapToGrid="0">
      <p:cViewPr>
        <p:scale>
          <a:sx n="65" d="100"/>
          <a:sy n="65" d="100"/>
        </p:scale>
        <p:origin x="-1026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1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</a:t>
            </a:r>
            <a:r>
              <a:rPr lang="ru-RU" sz="11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61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Өлшемі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3х4 см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сандық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фотосуреті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052-2/е «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денсаулық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паспорты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медициналық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анықтамасы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065/е «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Профилактикалық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егу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картасы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медициналық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анықтамасы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емес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көрсеткіш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толтырылады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Мектепті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таңдау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00-де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Даярлық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деңгейіне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қарамастан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ұйымына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қызмет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аумағында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тұратын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барлық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балалардың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қолжетімділігін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қамтамасыз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ете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алты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жастан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бастап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балалар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ағымдағы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күнтізбелік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жылда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алты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жасқа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толатын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балалар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қабылданады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1-СЫНЫПҚА ҚАБЫЛДАУ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76775" y="2548676"/>
            <a:ext cx="280019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Өтініш</a:t>
            </a: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берген</a:t>
            </a: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кезде</a:t>
            </a:r>
            <a:r>
              <a:rPr lang="ru-RU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</a:t>
            </a:r>
            <a:endParaRPr lang="ru-RU" sz="1400" b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ҚР ДСМ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сервисінен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электронды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түрде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тартылады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(1 </a:t>
            </a:r>
            <a:r>
              <a:rPr lang="ru-RU" sz="16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сәуірге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дейін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медициналық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тексеруден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өту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қажет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kk-K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666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ҚАЖЕТТІ ҚҰЖАТТАР</a:t>
            </a:r>
            <a:endParaRPr lang="kk-KZ" dirty="0">
              <a:solidFill>
                <a:srgbClr val="185AB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6468" y="5399444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Өтініш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түрін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таңдау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кезінде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ПМПК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қорытындысы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болған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жағдайда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арнайы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мектептер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арнайы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сыныптарға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өтініш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іске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асырылады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НОБД-да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арнайы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сыныптар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арнайы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мектептердің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көрсеткіштерінде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бұзушылықтардың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түрлерін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іске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асыруда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).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Қазақстан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Республикасындағы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жергілікті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мемлекеттік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басқару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және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өзін-өзі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басқару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туралы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Қазақстан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Республикасының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2001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жылғы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23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қаңтардағы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№ 148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Заңының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27-бабының 21-2)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тармағына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сәйкес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облыстардың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республикалық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маңызы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бар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қалалардың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астананың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әкімдіктері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Қазақстан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Республикасының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заңнамасына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сәйкес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«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Мекенжай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тіркелімі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ақпараттық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жүйесін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жүргізуді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және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толтыруды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қамтамасыз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етеді</a:t>
            </a:r>
            <a:r>
              <a:rPr lang="ru-RU" sz="1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3434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185ABA"/>
                </a:solidFill>
                <a:latin typeface="Times New Roman" pitchFamily="18" charset="0"/>
                <a:cs typeface="Times New Roman" pitchFamily="18" charset="0"/>
              </a:rPr>
              <a:t>«ШАҒЫН УЧАСКЕ» МОДУЛІ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республикалық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маңызы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бар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қалалардың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астананың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аудандардың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облыстық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маңызы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бар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қалалардың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беруді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басқару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органдары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бекіткен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ұйымдарына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қызмет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аумағы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бұйрығы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АР МДҚ-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дағы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өзекті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мәліметтер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Мемлекеттік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қызмет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кезінде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үйлердің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мекен-жайларын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ҚМЖБ АЖ-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дағы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мектептің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учаскесіне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байланыстыру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7778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ҚМДБ АЖ-да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өтініш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берушілердің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мекенжайын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автоматты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түрде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мектепке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шағын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учаске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бойынша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бекіту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үшін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«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Шағын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учаске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»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модулі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іске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асырылды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және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өтініш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берушілер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мен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мектептердің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мекенжайларын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тарту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үшін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«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Мекенжай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тіркелімі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»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мемлекеттік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дерекқорымен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(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бұдан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әрі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- АР МДҚ)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ықпалдастыру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 </a:t>
              </a:r>
              <a:r>
                <a:rPr lang="ru-RU" dirty="0" err="1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жүргізілді</a:t>
              </a:r>
              <a:r>
                <a:rPr lang="ru-RU" dirty="0"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55348" y="2651384"/>
            <a:ext cx="733727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қажет</a:t>
            </a:r>
            <a:r>
              <a:rPr lang="ru-RU" sz="14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Құжат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тапсыру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кезінде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егер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ұйымдарында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балаларды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учаскеден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тыс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жерге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қабылдау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үшін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орындар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толтырылса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учаскеден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тыс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таңдау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кезінде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ұйымын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таңдау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шектеледі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(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яғни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егер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мектепте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балаларға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арналған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орындар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учаскеден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тыс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жерде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3/1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қағидаты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бойынша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толтырылса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автоматты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түрде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бас </a:t>
            </a:r>
            <a:r>
              <a:rPr lang="ru-RU" sz="14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тарту</a:t>
            </a:r>
            <a:r>
              <a:rPr lang="ru-RU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).</a:t>
            </a:r>
            <a:endParaRPr lang="ru-RU" sz="14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636" y="227894"/>
            <a:ext cx="26162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733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бала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мектепке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дейінгі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контингентінде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жанындағы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ұйымында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0-сыныптарда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тіркелген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құжат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беруге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жол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беріледі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sz="20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егер</a:t>
            </a:r>
            <a:r>
              <a:rPr lang="ru-RU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ұйымының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контингентінде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1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одан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сыныптарда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болса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беруге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жол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берілмейді</a:t>
            </a:r>
            <a:r>
              <a:rPr lang="ru-RU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sz="20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- егер </a:t>
            </a:r>
            <a:r>
              <a:rPr lang="kk-KZ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456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1-СЫНЫПҚА ҚАБЫЛДАУ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530294" y="2900130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59359" y="411507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5097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Bilim</a:t>
            </a:r>
            <a:r>
              <a:rPr 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сервисі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арқылы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қызметтері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туралы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үлгі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шартқа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қол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қойылғаннан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кейін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ұйымына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қабылдау</a:t>
            </a:r>
            <a: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22212" y="97155"/>
            <a:ext cx="805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>
                <a:solidFill>
                  <a:srgbClr val="185ABA"/>
                </a:solidFill>
                <a:latin typeface="Times New Roman" pitchFamily="18" charset="0"/>
                <a:cs typeface="Times New Roman" pitchFamily="18" charset="0"/>
              </a:rPr>
              <a:t>БІЛІМ БЕРУ ҰЙЫМЫНА ЖІБЕРУ ЖӘНЕ ОҚУҒА ҚАБЫЛДАУ</a:t>
            </a: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Шағын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учаске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модулін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толтыру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Бекітілген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бұйрық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ұйымдарына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қызмет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көрсету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аумағы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»;</a:t>
            </a:r>
            <a:endParaRPr lang="ru-RU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НОБД 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ММ АЖО логин/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парольдерді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өзектендіру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kk-KZ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052-2/е </a:t>
            </a:r>
            <a:r>
              <a:rPr lang="kk-KZ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</a:t>
            </a:r>
            <a:r>
              <a:rPr lang="kk-KZ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endParaRPr lang="kk-KZ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eGov</a:t>
            </a:r>
            <a:r>
              <a:rPr lang="en-US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порталында мектептер анықтамалығын өзектендіру үшін мектептердің өзекті тізімі</a:t>
            </a:r>
            <a:r>
              <a:rPr lang="kk-KZ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7667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1 СЫНЫПҚА ҚАБЫЛДАУ</a:t>
            </a:r>
            <a:endParaRPr lang="kk-K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28684" y="358140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28685" y="455298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  <a:latin typeface="Times New Roman" pitchFamily="18" charset="0"/>
                <a:cs typeface="Times New Roman" pitchFamily="18" charset="0"/>
              </a:rPr>
              <a:t>ЖАО ЖӘНЕ БІЛІМ БЕРУ ҰЙЫМЫ ТАРАПЫНАН ҚАЖЕТТІ ЖҰМЫСТАР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87927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3-08-4/1653-И № 04.03.2025 </a:t>
            </a:r>
            <a:r>
              <a:rPr lang="ru-RU" sz="1600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нұсқаулығы</a:t>
            </a:r>
            <a:r>
              <a:rPr lang="ru-RU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бар ЖАО-</a:t>
            </a:r>
            <a:r>
              <a:rPr lang="ru-RU" sz="1600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ға</a:t>
            </a:r>
            <a:r>
              <a:rPr lang="ru-RU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хат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МП </a:t>
            </a:r>
            <a:r>
              <a:rPr lang="ru-RU" sz="1600" b="1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контактілері</a:t>
            </a:r>
            <a:r>
              <a:rPr lang="ru-RU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WhatsApp </a:t>
            </a:r>
            <a:r>
              <a:rPr lang="ru-RU" sz="16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чат: «ҚАБЫЛДАУ 1-сынып»</a:t>
            </a: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11778</TotalTime>
  <Words>584</Words>
  <Application>Microsoft Office PowerPoint</Application>
  <PresentationFormat>Произвольный</PresentationFormat>
  <Paragraphs>62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Admin</cp:lastModifiedBy>
  <cp:revision>819</cp:revision>
  <cp:lastPrinted>2023-07-17T02:17:51Z</cp:lastPrinted>
  <dcterms:created xsi:type="dcterms:W3CDTF">2022-10-17T08:31:32Z</dcterms:created>
  <dcterms:modified xsi:type="dcterms:W3CDTF">2025-03-13T07:35:03Z</dcterms:modified>
</cp:coreProperties>
</file>