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406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89" autoAdjust="0"/>
    <p:restoredTop sz="94660"/>
  </p:normalViewPr>
  <p:slideViewPr>
    <p:cSldViewPr snapToGrid="0">
      <p:cViewPr>
        <p:scale>
          <a:sx n="81" d="100"/>
          <a:sy n="81" d="100"/>
        </p:scale>
        <p:origin x="-38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42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048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ПРИЕМ В 1 КЛАСС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МИНИСТЕРСТВО ПРОСВЕЩЕНИЯ</a:t>
            </a:r>
            <a:b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РЕСПУБЛИКИ КАЗАХСТАН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АСТАНА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год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66285" y="6603495"/>
            <a:ext cx="2059429" cy="31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0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38347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Цифровая фотография ребенка размером 3х4 см;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справка 052-2/у «Паспорт здоровья ребенка»;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справка 065/у «Карта профилактических прививок»;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Заполняется показатель по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/не по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школы.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Заявление по государственной услуге будет приниматься с 1 апреля в 9:00 часов утра текущего года до 31 августа 2025 года;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Принимаются дети с шести лет и дети, которым в текущем календарном году исполняется шесть лет, с обеспечением доступа всех детей, проживающих на территории обслуживания организации образования, независимо от уровня подготовки;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313430" y="111816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816182" y="2548676"/>
            <a:ext cx="432137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подаче заявления необходимы: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177463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Подтягивается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электронно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из сервиса МЗ РК (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до 1 апреля пройти медосмотр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kk-KZ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3167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ДОКУМЕНТЫ</a:t>
            </a:r>
            <a:endParaRPr lang="kk-KZ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08401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Будет реализована подача заявления в спецшколы и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спецклассы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 наличии заключения ПМПК при выборе тип заявления.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Для этого в НОБД в показателях спец классов и спец школ необходимо указать типы нарушения 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(в реализации)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68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пунктом 21-2) статьи 27 Закона Республики Казахстан «О местном государственном управлении и самоуправлении в Республике Казахстан» от 23 января 2001 года № 148 акиматы областей, городов республиканского значения, столицы в соответствии с законодательством Республики Казахстан обеспечивают ведение и наполнение информационной системы «Адресный регистр».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5611" y="222629"/>
            <a:ext cx="308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МОДУЛЬ «МИКРОУЧАСТОК» </a:t>
            </a:r>
            <a:endParaRPr lang="kk-KZ" b="1" dirty="0">
              <a:solidFill>
                <a:srgbClr val="185ABA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35891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«Территория обслуживания организации образования», утвержденный  органами управления образованием городов республиканского значения, столицы, районов (городов областного значения) 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ктуальны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ГБД АР;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 оказании государственной услуги привязать адреса домов 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школы в ИС НОБД. 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77786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ИС НОБД для автоматического прикрепления адреса заявителей к школе по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микроучастку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реализован </a:t>
              </a:r>
              <a:r>
                <a:rPr lang="ru-RU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модуль «</a:t>
              </a:r>
              <a:r>
                <a:rPr lang="ru-RU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Микроучасток</a:t>
              </a:r>
              <a:r>
                <a:rPr lang="ru-RU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проведена интеграция с государственной базой данных </a:t>
              </a:r>
              <a:r>
                <a:rPr lang="ru-RU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«Адресный регистр» (далее – ГБД АР) 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для подтягивания адресов заявителей и школ. 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648987" y="2651384"/>
            <a:ext cx="154644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216687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подаче документа, если в организации образования заполнены места для набора детей вне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будет ограничен выбор организации образования при выборе вне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(т.е. автоматический отказ, если в школе уже заполнены места для детей вне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по принципу 3/1).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допускается подача документа, если ребенок числится в контингенте дошкольной организации или в школьной организации образования в пришкольных или 0 классах;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допускается подача документа, если ребенок числится в контингенте школьной организации образования в 1-м и выше классов;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допускается подача документа, если ребенок числится в контингенте школьной организации образования в 1 классе и выше классов при наличии заключения ПМПК и решения попечительского совета;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Зачисление в организацию образования после подписания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«Типового договора об образовательных услугах»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сервис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 И ЗАЧИСЛЕНИЕ В ОРГАНИЗАЦИЮ ОБРАЗОВАНИЯ </a:t>
            </a:r>
            <a:endParaRPr lang="kk-KZ" sz="2400" b="1" dirty="0">
              <a:solidFill>
                <a:srgbClr val="185A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380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Заполнить модуль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Микроучасток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Утвержденный приказ «Территория обслуживания организации образования»;</a:t>
            </a: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Актуализация логин/паролей в АРМ ГУ НОБД;</a:t>
            </a: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Оповестить родителей о прохождении медосмотра до 1 апреля </a:t>
            </a:r>
            <a:r>
              <a:rPr lang="ru-R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т.г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для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появления информации в ИС МЗ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едицинским справкам 052-2/у «Паспорт здоровья ребенка», 065/у «Карта профилактических прививок» ;</a:t>
            </a: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Актуальный список школ для актуализации справочника школ на портале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248711" y="538301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РАБОТЫ СО СТОРОНЫ МИО И ОРГАНИЗАЦИИ ОБРАЗОВАНИЯ</a:t>
            </a:r>
            <a:endParaRPr lang="kk-KZ" sz="2400" b="1" dirty="0">
              <a:solidFill>
                <a:srgbClr val="185ABA"/>
              </a:solidFill>
            </a:endParaRPr>
          </a:p>
          <a:p>
            <a:pPr algn="ctr"/>
            <a:endParaRPr lang="kk-KZ" sz="2400" b="1" dirty="0">
              <a:solidFill>
                <a:srgbClr val="185ABA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219565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kk-K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в </a:t>
            </a:r>
            <a:r>
              <a:rPr lang="kk-KZ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МИО с инструкциями </a:t>
            </a:r>
            <a:r>
              <a:rPr lang="ru-RU" cap="all" dirty="0" smtClean="0"/>
              <a:t>№ </a:t>
            </a:r>
            <a:r>
              <a:rPr lang="ru-RU" cap="all" dirty="0"/>
              <a:t>3-08-4/1653-И </a:t>
            </a:r>
            <a:r>
              <a:rPr lang="ru-RU" cap="all" dirty="0" smtClean="0"/>
              <a:t> 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kk-K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cap="all" dirty="0" smtClean="0"/>
              <a:t>04.03.2025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/>
              <a:t>Контакты МП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/>
              <a:t>WhatsApp </a:t>
            </a:r>
            <a:r>
              <a:rPr lang="kk-KZ" dirty="0" smtClean="0"/>
              <a:t>чат: «ПРИЕМ 1 класс»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11679</TotalTime>
  <Words>559</Words>
  <Application>Microsoft Office PowerPoint</Application>
  <PresentationFormat>Произвольный</PresentationFormat>
  <Paragraphs>59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Admin</cp:lastModifiedBy>
  <cp:revision>815</cp:revision>
  <cp:lastPrinted>2023-07-17T02:17:51Z</cp:lastPrinted>
  <dcterms:created xsi:type="dcterms:W3CDTF">2022-10-17T08:31:32Z</dcterms:created>
  <dcterms:modified xsi:type="dcterms:W3CDTF">2025-03-13T07:34:56Z</dcterms:modified>
</cp:coreProperties>
</file>